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68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8455" autoAdjust="0"/>
  </p:normalViewPr>
  <p:slideViewPr>
    <p:cSldViewPr>
      <p:cViewPr varScale="1">
        <p:scale>
          <a:sx n="103" d="100"/>
          <a:sy n="103" d="100"/>
        </p:scale>
        <p:origin x="-185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5D9D-00F6-4E54-A8E0-0624A320E71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FDDCB-CAB7-42A7-94E0-D18453FB09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6551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5D9D-00F6-4E54-A8E0-0624A320E71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FDDCB-CAB7-42A7-94E0-D18453FB09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5273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5D9D-00F6-4E54-A8E0-0624A320E71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FDDCB-CAB7-42A7-94E0-D18453FB09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0584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5D9D-00F6-4E54-A8E0-0624A320E71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FDDCB-CAB7-42A7-94E0-D18453FB09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1903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5D9D-00F6-4E54-A8E0-0624A320E71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FDDCB-CAB7-42A7-94E0-D18453FB09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0986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5D9D-00F6-4E54-A8E0-0624A320E71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FDDCB-CAB7-42A7-94E0-D18453FB09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7739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5D9D-00F6-4E54-A8E0-0624A320E71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FDDCB-CAB7-42A7-94E0-D18453FB09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2281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5D9D-00F6-4E54-A8E0-0624A320E71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FDDCB-CAB7-42A7-94E0-D18453FB09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8885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5D9D-00F6-4E54-A8E0-0624A320E71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FDDCB-CAB7-42A7-94E0-D18453FB09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3210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5D9D-00F6-4E54-A8E0-0624A320E71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FDDCB-CAB7-42A7-94E0-D18453FB09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7459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5D9D-00F6-4E54-A8E0-0624A320E71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FDDCB-CAB7-42A7-94E0-D18453FB09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9088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55D9D-00F6-4E54-A8E0-0624A320E71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FDDCB-CAB7-42A7-94E0-D18453FB09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5291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ome\Desktop\оксана фото\201421011824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188640"/>
            <a:ext cx="770485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 «Центр развития ребенка- детский сад №5 «Теремок»</a:t>
            </a:r>
          </a:p>
          <a:p>
            <a:endParaRPr lang="ru-RU" dirty="0" smtClean="0">
              <a:solidFill>
                <a:srgbClr val="FFFF0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pPr algn="ctr"/>
            <a:r>
              <a:rPr lang="ru-RU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  <a:p>
            <a:pPr algn="ctr"/>
            <a:r>
              <a:rPr lang="ru-RU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младшей группы</a:t>
            </a:r>
          </a:p>
          <a:p>
            <a:pPr algn="ctr"/>
            <a:r>
              <a:rPr lang="ru-RU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«Птицы – наши соседи»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  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Огуенко Анастасия Петровна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второй младшей группы «В»</a:t>
            </a: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г.Кизляр,2017г</a:t>
            </a: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09455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Home\Desktop\оксана фото\201421011824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476672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 «Скворечники»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user\Desktop\Новая папка\20170127_1009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14422"/>
            <a:ext cx="3571867" cy="2662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user\Desktop\Новая папка\20170127_1022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4286" y="1285860"/>
            <a:ext cx="3849714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user\Desktop\Новая папка\20170127_1028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4143356"/>
            <a:ext cx="3661613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987126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000">
        <p14:conveyor dir="l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Home\Desktop\оксана фото\fotomalysh204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7166" y="0"/>
            <a:ext cx="922116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1" y="476672"/>
            <a:ext cx="3993865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– коммуникативное развитие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800" dirty="0" smtClean="0"/>
              <a:t>	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птицах.</a:t>
            </a:r>
          </a:p>
          <a:p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</a:t>
            </a: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800" dirty="0" smtClean="0"/>
              <a:t>	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Чтение: А.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«Птичка», «Кто как кричит?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М. Зощенко «Умная птичка»</a:t>
            </a:r>
          </a:p>
        </p:txBody>
      </p:sp>
      <p:pic>
        <p:nvPicPr>
          <p:cNvPr id="3074" name="Picture 2" descr="C:\Users\user\Desktop\Новая папка\20170127_1031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7460" y="0"/>
            <a:ext cx="4366540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9676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Home\Desktop\оксана фото\1945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332656"/>
            <a:ext cx="79928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-Рекомендация родителям понаблюдать с детьми во время совместных прогулок за птицами; 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Привлечение родителей к участию в конкурсе рисунков или фотографий птиц.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консультация для родителей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320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Home\Desktop\оксана фото\54191-10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34676" y="553967"/>
            <a:ext cx="734481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Завершающий этап.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Выставка рисунков детей на тему «Воробьи»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Коллективная аппликация «птички прилетели»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Выставка рисунков и фотографий птиц.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6293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Home\Desktop\оксана фото\201421011824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620688"/>
            <a:ext cx="78488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проекта:</a:t>
            </a:r>
          </a:p>
          <a:p>
            <a:pPr algn="ctr"/>
            <a:endParaRPr lang="ru-RU" sz="36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 кругозор детей о  птицах.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сформировались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любознательность, творческие способности, познавательная активность, коммуникативные навыки.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830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Home\Desktop\оксана фото\1945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188640"/>
            <a:ext cx="8424936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использованной литературы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	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Полтавцева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Н.В. Физическая культура в дошкольном детстве. Москва. Просвещение 2007г. 176с. 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	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Колдина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Д.Н. Аппликация с детьми 3-4 лет. Москва.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Мозайка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Синтез 2012г. 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	Тимофеева Е.А. Подвижные игры с детьми младшего дошкольного возраста: пособие для воспитателя / Е.А. Тимофеева. – М.: Просвещение, 1986. – 67 с.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9763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ome\Desktop\оксана фото\201421011824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476672"/>
            <a:ext cx="712879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проекта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краткосрочный .</a:t>
            </a:r>
          </a:p>
          <a:p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познавательный. </a:t>
            </a:r>
          </a:p>
          <a:p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дети, воспитатель Огуенко Анастасия Петровна, родители. </a:t>
            </a:r>
          </a:p>
          <a:p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детей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младший  дошкольный.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0079714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Home\Desktop\оксана фото\Hf-IhxQfu0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980728"/>
            <a:ext cx="835292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</a:p>
          <a:p>
            <a:pPr indent="354013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образовательного   процесса выяснилось, что у детей недостаточно развиты знания о птицах нашего города; также чувство заботы о птицах. Поэтому я решила реализовать проект «Птицы – наши соседи». Это позволит расширить и углубить знания детей о птицах нашего города, послужит формированию бережного отношения к птицам. В совместной работе с родителями мы должны повышать экологическое  сознание ребенка, стимулируя его интерес к помощи пернатым друзьям, тем самым побуждая чувства ребенка. Впечатления от родной природы, полученные в детстве, запоминаются на всю жизнь и часто влияют на отношение человека к природе.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0178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Home\Desktop\оксана фото\fotomalysh204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404664"/>
            <a:ext cx="734481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расширение знаний детей о птицах нашего города, их образе жизни. </a:t>
            </a:r>
          </a:p>
          <a:p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элементарных представлений о птицах (летают, поют, клюют, вьют гнезда, выводят птенцов); 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желания беречь и заботиться о братьях наших меньших;  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умений: наблюдать, сравнивать, анализировать и отражать результаты наблюдений в разных видах детской деятельности (игровой, художественной, продуктивной); 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познавательной активности, мышления, воображения, коммуникативных навыков; 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привлечение родителей к совместной деятельности с детьми (изготовление кормушек из бросового материала).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112262"/>
      </p:ext>
    </p:extLst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ome\Desktop\оксана фото\54191-10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620688"/>
            <a:ext cx="72008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результат: 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систематизация знаний детей о птицах; 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осознанного отношения к птицам; 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желание заботиться о пернатых; 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родители, активно участвующие в проекте, способны воспитать у детей любовь и бережное отношение к птицам. </a:t>
            </a:r>
          </a:p>
          <a:p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5918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Home\Desktop\оксана фото\459944_IMG_44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620688"/>
            <a:ext cx="75608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проекта:</a:t>
            </a:r>
          </a:p>
          <a:p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методической литературы, иллюстраций,  масок.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Обеспечение  физического, психического и  эмоционального  благополучия детей.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070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Click="0" advTm="3000">
        <p14:pan dir="u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Home\Desktop\оксана фото\201421011824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548680"/>
            <a:ext cx="784887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</a:t>
            </a:r>
          </a:p>
          <a:p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Подвижные игры: «Воробушки и автомобиль» Цель: развитие умение действовать по сигналу в ходе движения.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«Воробушки и кот»  Цель: закрепление умение прыгать со скамьи, отталкиваясь одновременно двумя ногами и приземляться на носки. 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«Птички в гнёздышках» Цель: развитие внимания и умение действовать по сигналу.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Пальчиковые игры: «Воробьи»; «Птички»;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072550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Home\Desktop\оксана фото\201421011824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Новая папка\20170127_1031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050526"/>
            <a:ext cx="3929090" cy="276696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39552" y="188640"/>
            <a:ext cx="77768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Рассматривание иллюстраций, картинок, на которых изображены птицы.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Настольно – печатная игра «Лото - птицы»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2210608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332656"/>
            <a:ext cx="83529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– эстетическое развитие</a:t>
            </a:r>
          </a:p>
          <a:p>
            <a:pPr algn="ctr"/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Рисование  ладошками «Воробьи».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46004"/>
            <a:ext cx="3178568" cy="25065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005064"/>
            <a:ext cx="3303738" cy="25370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844824"/>
            <a:ext cx="3591770" cy="26079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36481241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404</Words>
  <Application>Microsoft Office PowerPoint</Application>
  <PresentationFormat>Экран (4:3)</PresentationFormat>
  <Paragraphs>76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user</cp:lastModifiedBy>
  <cp:revision>17</cp:revision>
  <dcterms:created xsi:type="dcterms:W3CDTF">2015-05-18T10:32:15Z</dcterms:created>
  <dcterms:modified xsi:type="dcterms:W3CDTF">2017-01-31T09:04:19Z</dcterms:modified>
</cp:coreProperties>
</file>