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455" autoAdjust="0"/>
  </p:normalViewPr>
  <p:slideViewPr>
    <p:cSldViewPr>
      <p:cViewPr varScale="1">
        <p:scale>
          <a:sx n="103" d="100"/>
          <a:sy n="103" d="100"/>
        </p:scale>
        <p:origin x="-18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D9D-00F6-4E54-A8E0-0624A320E71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DDCB-CAB7-42A7-94E0-D18453FB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55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D9D-00F6-4E54-A8E0-0624A320E71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DDCB-CAB7-42A7-94E0-D18453FB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27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D9D-00F6-4E54-A8E0-0624A320E71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DDCB-CAB7-42A7-94E0-D18453FB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58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D9D-00F6-4E54-A8E0-0624A320E71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DDCB-CAB7-42A7-94E0-D18453FB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9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D9D-00F6-4E54-A8E0-0624A320E71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DDCB-CAB7-42A7-94E0-D18453FB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98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D9D-00F6-4E54-A8E0-0624A320E71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DDCB-CAB7-42A7-94E0-D18453FB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73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D9D-00F6-4E54-A8E0-0624A320E71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DDCB-CAB7-42A7-94E0-D18453FB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28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D9D-00F6-4E54-A8E0-0624A320E71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DDCB-CAB7-42A7-94E0-D18453FB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88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D9D-00F6-4E54-A8E0-0624A320E71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DDCB-CAB7-42A7-94E0-D18453FB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21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D9D-00F6-4E54-A8E0-0624A320E71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DDCB-CAB7-42A7-94E0-D18453FB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45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D9D-00F6-4E54-A8E0-0624A320E71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DDCB-CAB7-42A7-94E0-D18453FB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08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5D9D-00F6-4E54-A8E0-0624A320E71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FDDCB-CAB7-42A7-94E0-D18453FB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29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оксана фото\20142101182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77048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«Центр развития ребенка- детский сад №5 «Теремок»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младшей группы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«Птицы – наши соседи»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 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Огуенко Анастасия Петровна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второй младшей группы «В»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г.Кизляр,2017г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945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3000">
        <p:dissolve/>
      </p:transition>
    </mc:Choice>
    <mc:Fallback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оксана фото\20142101182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 «Скворечники»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Новая папка\20170127_100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3571867" cy="266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Новая папка\20170127_102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4286" y="1285860"/>
            <a:ext cx="384971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Новая папка\20170127_102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143356"/>
            <a:ext cx="366161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8712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оксана фото\fotomalysh20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166" y="0"/>
            <a:ext cx="9221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1" y="476672"/>
            <a:ext cx="39938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птицах.</a:t>
            </a:r>
          </a:p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Чтение: А.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«Птичка», «Кто как кричит?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М. Зощенко «Умная птичка»</a:t>
            </a:r>
          </a:p>
        </p:txBody>
      </p:sp>
      <p:pic>
        <p:nvPicPr>
          <p:cNvPr id="3074" name="Picture 2" descr="C:\Users\user\Desktop\Новая папка\20170127_103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460" y="0"/>
            <a:ext cx="436654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967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оксана фото\194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-Рекомендация родителям понаблюдать с детьми во время совместных прогулок за птицами;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родителей к участию в конкурсе рисунков или фотографий птиц.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консультация для родителей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2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оксана фото\54191-1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4676" y="553967"/>
            <a:ext cx="73448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Выставка рисунков детей на тему «Воробьи»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Коллективная аппликация «птички прилетели»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Выставка рисунков и фотографий птиц.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29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оксана фото\20142101182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2068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проекта:</a:t>
            </a:r>
          </a:p>
          <a:p>
            <a:pPr algn="ctr"/>
            <a:endPara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кругозор детей о  птицах.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сформировались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любознательность, творческие способности, познавательная активность, коммуникативные навыки.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3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оксана фото\194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84249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Полтавцева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Физическая культура в дошкольном детстве. Москва. Просвещение 2007г. 176с.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Д.Н. Аппликация с детьми 3-4 лет. Москва.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Синтез 2012г.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Тимофеева Е.А. Подвижные игры с детьми младшего дошкольного возраста: пособие для воспитателя / Е.А. Тимофеева. – М.: Просвещение, 1986. – 67 с.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6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3000">
        <p:dissolve/>
      </p:transition>
    </mc:Choice>
    <mc:Fallback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оксана фото\20142101182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краткосрочный .</a:t>
            </a:r>
          </a:p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познавательный. </a:t>
            </a:r>
          </a:p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дети, воспитатель Огуенко Анастасия Петровна, родители. </a:t>
            </a:r>
          </a:p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младший  дошкольный.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07971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me\Desktop\оксана фото\Hf-IhxQfu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980728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indent="354013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образовательного   процесса выяснилось, что у детей недостаточно развиты знания о птицах нашего города; также чувство заботы о птицах. Поэтому я решила реализовать проект «Птицы – наши соседи». Это позволит расширить и углубить знания детей о птицах нашего города, послужит формированию бережного отношения к птицам. В совместной работе с родителями мы должны повышать экологическое  сознание ребенка, стимулируя его интерес к помощи пернатым друзьям, тем самым побуждая чувства ребенка. Впечатления от родной природы, полученные в детстве, запоминаются на всю жизнь и часто влияют на отношение человека к природе.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17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ome\Desktop\оксана фото\fotomalysh20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3448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расширение знаний детей о птицах нашего города, их образе жизни. </a:t>
            </a: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элементарных представлений о птицах (летают, поют, клюют, вьют гнезда, выводят птенцов);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желания беречь и заботиться о братьях наших меньших; 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умений: наблюдать, сравнивать, анализировать и отражать результаты наблюдений в разных видах детской деятельности (игровой, художественной, продуктивной);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познавательной активности, мышления, воображения, коммуникативных навыков;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родителей к совместной деятельности с детьми (изготовление кормушек из бросового материала).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112262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оксана фото\54191-1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20688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систематизация знаний детей о птицах;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осознанного отношения к птицам;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желание заботиться о пернатых;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родители, активно участвующие в проекте, способны воспитать у детей любовь и бережное отношение к птицам. 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91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ome\Desktop\оксана фото\459944_IMG_4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 литературы, иллюстраций,  масок.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Обеспечение  физического, психического и  эмоционального  благополучия детей.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7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Home\Desktop\оксана фото\20142101182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78488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Подвижные игры: «Воробушки и автомобиль» Цель: развитие умение действовать по сигналу в ходе движения.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«Воробушки и кот»  Цель: закрепление умение прыгать со скамьи, отталкиваясь одновременно двумя ногами и приземляться на носки.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«Птички в гнёздышках» Цель: развитие внимания и умение действовать по сигналу.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Пальчиковые игры: «Воробьи»; «Птички»;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72550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оксана фото\20142101182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ая папка\20170127_103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50526"/>
            <a:ext cx="3929090" cy="27669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Рассматривание иллюстраций, картинок, на которых изображены птицы.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Настольно – печатная игра «Лото - птицы»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210608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</a:t>
            </a:r>
          </a:p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Рисование  ладошками «Воробьи».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6004"/>
            <a:ext cx="3178568" cy="2506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303738" cy="2537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591770" cy="2607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6481241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404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17</cp:revision>
  <dcterms:created xsi:type="dcterms:W3CDTF">2015-05-18T10:32:15Z</dcterms:created>
  <dcterms:modified xsi:type="dcterms:W3CDTF">2017-01-31T09:04:19Z</dcterms:modified>
</cp:coreProperties>
</file>