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ds04.infourok.ru/uploads/ex/0a44/00064bd3-351db69d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ds04.infourok.ru/uploads/ex/0a44/00064bd3-351db69d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Магнат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казённое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ребёнка – детский сад №5 «теремок»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«Осень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Aharoni" pitchFamily="2" charset="-79"/>
              </a:rPr>
              <a:t>Подготовила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Aharoni" pitchFamily="2" charset="-79"/>
              </a:rPr>
              <a:t>: воспитатель 1 квалификационной категории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Aharoni" pitchFamily="2" charset="-79"/>
              </a:rPr>
              <a:t> Огуенко Анастасия Петровна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alibri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3300"/>
              </a:solidFill>
              <a:latin typeface="Calibri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alibri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3300"/>
              </a:solidFill>
              <a:latin typeface="Calibri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 Дагестан г.Кизляр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2017год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0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71012_090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657600"/>
            <a:ext cx="4648200" cy="26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71012_090337.jpg"/>
          <p:cNvPicPr>
            <a:picLocks noChangeAspect="1"/>
          </p:cNvPicPr>
          <p:nvPr/>
        </p:nvPicPr>
        <p:blipFill>
          <a:blip r:embed="rId4" cstate="print"/>
          <a:srcRect l="13571" r="5005"/>
          <a:stretch>
            <a:fillRect/>
          </a:stretch>
        </p:blipFill>
        <p:spPr>
          <a:xfrm rot="5400000">
            <a:off x="5459908" y="3074492"/>
            <a:ext cx="4114800" cy="284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28800" y="685800"/>
            <a:ext cx="556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«Тучка-тучка»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0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171027_101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27100" y="3111500"/>
            <a:ext cx="447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1027_101800.jpg"/>
          <p:cNvPicPr>
            <a:picLocks noChangeAspect="1"/>
          </p:cNvPicPr>
          <p:nvPr/>
        </p:nvPicPr>
        <p:blipFill>
          <a:blip r:embed="rId4" cstate="print"/>
          <a:srcRect r="13462"/>
          <a:stretch>
            <a:fillRect/>
          </a:stretch>
        </p:blipFill>
        <p:spPr>
          <a:xfrm rot="5400000">
            <a:off x="4015607" y="3070992"/>
            <a:ext cx="4343399" cy="262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1066800"/>
            <a:ext cx="484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«Осеннее дерево»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171031_105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362200"/>
            <a:ext cx="53340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1219200"/>
            <a:ext cx="540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«Найди такой же листик» 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71101_09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057400"/>
            <a:ext cx="62484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1143000"/>
            <a:ext cx="429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Беседа «Осенняя погода»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743200" y="5105400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 Дагестан неописуем.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ты прекрасен, словно рай!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 Дагестан, ты словно сказка,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Чудесный, горный, милый край!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71031_112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38412" y="1728788"/>
            <a:ext cx="4419601" cy="24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0" y="0"/>
            <a:ext cx="9152912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00200" y="0"/>
            <a:ext cx="6477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информационно-творческий.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дети средней  группы, воспитатель,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 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«Осенняя 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рирода родного Дагестана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воспитании экологической культуры детей младшего возраста» выбрана нами не случайно. 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зародить в детях интерес к живой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воспитывать любовь к ней, научить беречь окружающий 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28800" y="533400"/>
            <a:ext cx="601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детей с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природой родного края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разнообразием флоры и фауны. Сформировать у детей осознанно-правильное отношение к представителям живой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убеждение, что красота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 бесценна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её надо охранять.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71031_111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743200"/>
            <a:ext cx="5689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9200" y="0"/>
            <a:ext cx="76962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Систематизировать запас знаний об окружающем мире.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элементарные представления о взаимосвязях в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поисково-исследовательскую деятельность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Расширять и систематизировать знания о растительном и животном мире родного края.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познавательный интерес к объектам окружающего нас мира через чтение стихов 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через практическую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связную речь, обогащать словарь детей, образное и вариативное мышление, фантазию, воображение,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любовь к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 родного края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восприятие её красоты и многообразия.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Расширение знаний о растительном и животном мире нашей республики.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4572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Сформируется стремление к исследованию объектов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Научатся вести наблюдения за отдельными объектами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проводить простейшие исследования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(сравнения)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некоторых видов растений.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Будут бережно относиться к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овладеют навыками экологически безопасного поведения в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71031_11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819400"/>
            <a:ext cx="582506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71600" y="0"/>
            <a:ext cx="7010399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 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Разработка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Постановка цели и задачи.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Подбор информационного материала по теме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(стихи, приметы, иллюстрации, художественная литература)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Разработка конспектов образовательной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1031_110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743200"/>
            <a:ext cx="541866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33400"/>
            <a:ext cx="324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Осенний утренник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171029-WA0020.jpg"/>
          <p:cNvPicPr>
            <a:picLocks noChangeAspect="1"/>
          </p:cNvPicPr>
          <p:nvPr/>
        </p:nvPicPr>
        <p:blipFill>
          <a:blip r:embed="rId3"/>
          <a:srcRect l="17105" t="12281" r="1" b="1755"/>
          <a:stretch>
            <a:fillRect/>
          </a:stretch>
        </p:blipFill>
        <p:spPr>
          <a:xfrm>
            <a:off x="1905000" y="1371600"/>
            <a:ext cx="594857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6600" y="609600"/>
            <a:ext cx="3180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Осенняя прогулка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1031_111740.jpg"/>
          <p:cNvPicPr>
            <a:picLocks noChangeAspect="1"/>
          </p:cNvPicPr>
          <p:nvPr/>
        </p:nvPicPr>
        <p:blipFill>
          <a:blip r:embed="rId3" cstate="print"/>
          <a:srcRect l="7463" r="23881"/>
          <a:stretch>
            <a:fillRect/>
          </a:stretch>
        </p:blipFill>
        <p:spPr>
          <a:xfrm rot="5400000">
            <a:off x="673894" y="2069306"/>
            <a:ext cx="3505200" cy="287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71031_110412.jpg"/>
          <p:cNvPicPr>
            <a:picLocks noChangeAspect="1"/>
          </p:cNvPicPr>
          <p:nvPr/>
        </p:nvPicPr>
        <p:blipFill>
          <a:blip r:embed="rId4" cstate="print"/>
          <a:srcRect r="17226"/>
          <a:stretch>
            <a:fillRect/>
          </a:stretch>
        </p:blipFill>
        <p:spPr>
          <a:xfrm>
            <a:off x="4114800" y="1828800"/>
            <a:ext cx="4597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thumbs.dreamstime.com/z/autumn-bokeh-background-bordered-leaves-beautiful-colorful-maple-shallow-focus-3404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Магнат\Downloads\autumn-bokeh-background-bordered-leaves-beautiful-colorful-maple-shallow-focus-34043401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8912" y="0"/>
            <a:ext cx="9152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14800" y="457200"/>
            <a:ext cx="209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Дары осени</a:t>
            </a:r>
            <a:endParaRPr lang="ru-RU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70929_102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67056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97</Words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Магнат</dc:creator>
  <cp:lastModifiedBy>Магнат</cp:lastModifiedBy>
  <cp:revision>18</cp:revision>
  <dcterms:created xsi:type="dcterms:W3CDTF">2017-10-31T18:42:32Z</dcterms:created>
  <dcterms:modified xsi:type="dcterms:W3CDTF">2017-11-01T19:26:36Z</dcterms:modified>
</cp:coreProperties>
</file>