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1" r:id="rId4"/>
    <p:sldId id="262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114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 descr="https://ds04.infourok.ru/uploads/ex/0a44/00064bd3-351db69d/img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https://ds04.infourok.ru/uploads/ex/0a44/00064bd3-351db69d/img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5" name="Picture 5" descr="C:\Users\Магнат\Downloads\img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0" y="0"/>
            <a:ext cx="9144000" cy="572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</a:t>
            </a:r>
            <a:r>
              <a:rPr lang="ru-RU" sz="16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казённое дошкольное образовательное учреждение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«Центр развития ребёнка – детский сад №5 «теремок»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100" dirty="0" smtClean="0">
              <a:solidFill>
                <a:srgbClr val="333333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100" dirty="0" smtClean="0">
              <a:solidFill>
                <a:srgbClr val="333333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Проект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«Осень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FF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Дагестане»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FF3300"/>
                </a:solidFill>
                <a:latin typeface="Times New Roman" pitchFamily="18" charset="0"/>
                <a:cs typeface="Aharoni" pitchFamily="2" charset="-79"/>
              </a:rPr>
              <a:t>Подготовила</a:t>
            </a:r>
            <a:r>
              <a:rPr lang="ru-RU" b="1" dirty="0" smtClean="0">
                <a:solidFill>
                  <a:srgbClr val="FF3300"/>
                </a:solidFill>
                <a:latin typeface="Times New Roman" pitchFamily="18" charset="0"/>
                <a:cs typeface="Aharoni" pitchFamily="2" charset="-79"/>
              </a:rPr>
              <a:t>: воспитатель 1 квалификационной категории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FF3300"/>
                </a:solidFill>
                <a:latin typeface="Times New Roman" pitchFamily="18" charset="0"/>
                <a:cs typeface="Aharoni" pitchFamily="2" charset="-79"/>
              </a:rPr>
              <a:t> Огуенко Анастасия Петровна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3300"/>
              </a:solidFill>
              <a:effectLst/>
              <a:latin typeface="Calibri"/>
              <a:cs typeface="Aharoni" pitchFamily="2" charset="-79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 smtClean="0">
              <a:solidFill>
                <a:srgbClr val="FF3300"/>
              </a:solidFill>
              <a:latin typeface="Calibri"/>
              <a:cs typeface="Aharoni" pitchFamily="2" charset="-79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3300"/>
              </a:solidFill>
              <a:effectLst/>
              <a:latin typeface="Calibri"/>
              <a:cs typeface="Aharoni" pitchFamily="2" charset="-79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 smtClean="0">
              <a:solidFill>
                <a:srgbClr val="FF3300"/>
              </a:solidFill>
              <a:latin typeface="Calibri"/>
              <a:cs typeface="Aharoni" pitchFamily="2" charset="-79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3300"/>
                </a:solidFill>
                <a:effectLst/>
                <a:latin typeface="Times New Roman" pitchFamily="18" charset="0"/>
                <a:cs typeface="Times New Roman" pitchFamily="18" charset="0"/>
              </a:rPr>
              <a:t>Республика Дагестан г.Кизляр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2017год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 descr="https://thumbs.dreamstime.com/z/autumn-bokeh-background-bordered-leaves-beautiful-colorful-maple-shallow-focus-3404340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59" name="Picture 3" descr="C:\Users\Магнат\Downloads\autumn-bokeh-background-bordered-leaves-beautiful-colorful-maple-shallow-focus-34043401.jpg"/>
          <p:cNvPicPr>
            <a:picLocks noChangeAspect="1" noChangeArrowheads="1"/>
          </p:cNvPicPr>
          <p:nvPr/>
        </p:nvPicPr>
        <p:blipFill>
          <a:blip r:embed="rId2"/>
          <a:srcRect b="10938"/>
          <a:stretch>
            <a:fillRect/>
          </a:stretch>
        </p:blipFill>
        <p:spPr bwMode="auto">
          <a:xfrm>
            <a:off x="0" y="0"/>
            <a:ext cx="9152912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20171012_0908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6800" y="3657600"/>
            <a:ext cx="4648200" cy="26146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20171012_090337.jpg"/>
          <p:cNvPicPr>
            <a:picLocks noChangeAspect="1"/>
          </p:cNvPicPr>
          <p:nvPr/>
        </p:nvPicPr>
        <p:blipFill>
          <a:blip r:embed="rId4" cstate="print"/>
          <a:srcRect l="13571" r="5005"/>
          <a:stretch>
            <a:fillRect/>
          </a:stretch>
        </p:blipFill>
        <p:spPr>
          <a:xfrm rot="5400000">
            <a:off x="5459908" y="3074492"/>
            <a:ext cx="4114800" cy="2842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1828800" y="685800"/>
            <a:ext cx="5562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Аппликация «Тучка-тучка»</a:t>
            </a:r>
            <a:endParaRPr lang="ru-RU" sz="2800" b="1" u="sng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 descr="https://thumbs.dreamstime.com/z/autumn-bokeh-background-bordered-leaves-beautiful-colorful-maple-shallow-focus-3404340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59" name="Picture 3" descr="C:\Users\Магнат\Downloads\autumn-bokeh-background-bordered-leaves-beautiful-colorful-maple-shallow-focus-34043401.jpg"/>
          <p:cNvPicPr>
            <a:picLocks noChangeAspect="1" noChangeArrowheads="1"/>
          </p:cNvPicPr>
          <p:nvPr/>
        </p:nvPicPr>
        <p:blipFill>
          <a:blip r:embed="rId2"/>
          <a:srcRect b="10938"/>
          <a:stretch>
            <a:fillRect/>
          </a:stretch>
        </p:blipFill>
        <p:spPr bwMode="auto">
          <a:xfrm>
            <a:off x="0" y="0"/>
            <a:ext cx="9152912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20171027_10174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927100" y="3111500"/>
            <a:ext cx="4470400" cy="2514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20171027_101800.jpg"/>
          <p:cNvPicPr>
            <a:picLocks noChangeAspect="1"/>
          </p:cNvPicPr>
          <p:nvPr/>
        </p:nvPicPr>
        <p:blipFill>
          <a:blip r:embed="rId4" cstate="print"/>
          <a:srcRect r="13462"/>
          <a:stretch>
            <a:fillRect/>
          </a:stretch>
        </p:blipFill>
        <p:spPr>
          <a:xfrm rot="5400000">
            <a:off x="4015607" y="3070992"/>
            <a:ext cx="4343399" cy="2621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514600" y="1066800"/>
            <a:ext cx="48456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Рисование «Осеннее дерево»</a:t>
            </a:r>
            <a:endParaRPr lang="ru-RU" sz="2800" b="1" u="sng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 descr="https://thumbs.dreamstime.com/z/autumn-bokeh-background-bordered-leaves-beautiful-colorful-maple-shallow-focus-3404340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59" name="Picture 3" descr="C:\Users\Магнат\Downloads\autumn-bokeh-background-bordered-leaves-beautiful-colorful-maple-shallow-focus-34043401.jpg"/>
          <p:cNvPicPr>
            <a:picLocks noChangeAspect="1" noChangeArrowheads="1"/>
          </p:cNvPicPr>
          <p:nvPr/>
        </p:nvPicPr>
        <p:blipFill>
          <a:blip r:embed="rId2"/>
          <a:srcRect b="10938"/>
          <a:stretch>
            <a:fillRect/>
          </a:stretch>
        </p:blipFill>
        <p:spPr bwMode="auto">
          <a:xfrm>
            <a:off x="-8912" y="0"/>
            <a:ext cx="9152912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20171031_1058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0" y="2362200"/>
            <a:ext cx="5334000" cy="3000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286000" y="1219200"/>
            <a:ext cx="54005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Игра «Найди такой же листик» </a:t>
            </a:r>
            <a:endParaRPr lang="ru-RU" sz="2800" b="1" u="sng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 descr="https://thumbs.dreamstime.com/z/autumn-bokeh-background-bordered-leaves-beautiful-colorful-maple-shallow-focus-3404340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59" name="Picture 3" descr="C:\Users\Магнат\Downloads\autumn-bokeh-background-bordered-leaves-beautiful-colorful-maple-shallow-focus-34043401.jpg"/>
          <p:cNvPicPr>
            <a:picLocks noChangeAspect="1" noChangeArrowheads="1"/>
          </p:cNvPicPr>
          <p:nvPr/>
        </p:nvPicPr>
        <p:blipFill>
          <a:blip r:embed="rId2"/>
          <a:srcRect b="10938"/>
          <a:stretch>
            <a:fillRect/>
          </a:stretch>
        </p:blipFill>
        <p:spPr bwMode="auto">
          <a:xfrm>
            <a:off x="-8912" y="0"/>
            <a:ext cx="9152912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20171101_09423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5000" y="2057400"/>
            <a:ext cx="6248400" cy="3514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743200" y="1143000"/>
            <a:ext cx="42934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Беседа «Осенняя погода»</a:t>
            </a:r>
            <a:endParaRPr lang="ru-RU" sz="2800" b="1" u="sng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 descr="https://thumbs.dreamstime.com/z/autumn-bokeh-background-bordered-leaves-beautiful-colorful-maple-shallow-focus-3404340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59" name="Picture 3" descr="C:\Users\Магнат\Downloads\autumn-bokeh-background-bordered-leaves-beautiful-colorful-maple-shallow-focus-34043401.jpg"/>
          <p:cNvPicPr>
            <a:picLocks noChangeAspect="1" noChangeArrowheads="1"/>
          </p:cNvPicPr>
          <p:nvPr/>
        </p:nvPicPr>
        <p:blipFill>
          <a:blip r:embed="rId2"/>
          <a:srcRect b="10938"/>
          <a:stretch>
            <a:fillRect/>
          </a:stretch>
        </p:blipFill>
        <p:spPr bwMode="auto">
          <a:xfrm>
            <a:off x="-8912" y="0"/>
            <a:ext cx="9152912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2743200" y="5105400"/>
            <a:ext cx="34290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Мой Дагестан неописуем.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33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ты прекрасен, словно рай!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33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О, Дагестан, ты словно сказка,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33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Чудесный, горный, милый край!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20171031_1126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2538412" y="1728788"/>
            <a:ext cx="4419601" cy="24860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 descr="https://thumbs.dreamstime.com/z/autumn-bokeh-background-bordered-leaves-beautiful-colorful-maple-shallow-focus-3404340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59" name="Picture 3" descr="C:\Users\Магнат\Downloads\autumn-bokeh-background-bordered-leaves-beautiful-colorful-maple-shallow-focus-34043401.jpg"/>
          <p:cNvPicPr>
            <a:picLocks noChangeAspect="1" noChangeArrowheads="1"/>
          </p:cNvPicPr>
          <p:nvPr/>
        </p:nvPicPr>
        <p:blipFill>
          <a:blip r:embed="rId2"/>
          <a:srcRect b="10938"/>
          <a:stretch>
            <a:fillRect/>
          </a:stretch>
        </p:blipFill>
        <p:spPr bwMode="auto">
          <a:xfrm>
            <a:off x="0" y="0"/>
            <a:ext cx="9152912" cy="6858000"/>
          </a:xfrm>
          <a:prstGeom prst="rect">
            <a:avLst/>
          </a:prstGeom>
          <a:noFill/>
        </p:spPr>
      </p:pic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1600200" y="0"/>
            <a:ext cx="6477000" cy="58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11111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dirty="0" smtClean="0">
              <a:solidFill>
                <a:srgbClr val="11111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проекта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информационно-творческий.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Участники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проекта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дети средней  группы, воспитатель, родители.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Актуальность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проекта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 проекта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«Осенняя </a:t>
            </a:r>
            <a:r>
              <a:rPr lang="ru-RU" sz="2000" b="1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рирода родного Дагестана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в воспитании экологической культуры детей младшего возраста» выбрана нами не случайно. В современных условиях проблема экологического воспитания дошкольников приобретает особую остроту и актуальность. Именно в период дошкольного детства происходит становление человеческой личности, формирование начал экологической культуры. Поэтому очень важно зародить в детях интерес к живой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природе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воспитывать любовь к ней, научить беречь окружающий мир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 descr="https://thumbs.dreamstime.com/z/autumn-bokeh-background-bordered-leaves-beautiful-colorful-maple-shallow-focus-3404340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59" name="Picture 3" descr="C:\Users\Магнат\Downloads\autumn-bokeh-background-bordered-leaves-beautiful-colorful-maple-shallow-focus-34043401.jpg"/>
          <p:cNvPicPr>
            <a:picLocks noChangeAspect="1" noChangeArrowheads="1"/>
          </p:cNvPicPr>
          <p:nvPr/>
        </p:nvPicPr>
        <p:blipFill>
          <a:blip r:embed="rId2"/>
          <a:srcRect b="10938"/>
          <a:stretch>
            <a:fillRect/>
          </a:stretch>
        </p:blipFill>
        <p:spPr bwMode="auto">
          <a:xfrm>
            <a:off x="-8912" y="0"/>
            <a:ext cx="9152912" cy="6858000"/>
          </a:xfrm>
          <a:prstGeom prst="rect">
            <a:avLst/>
          </a:prstGeom>
          <a:noFill/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828800" y="533400"/>
            <a:ext cx="60198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Познакомить детей с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природой родного края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с разнообразием флоры и фауны. Сформировать у детей осознанно-правильное отношение к представителям живой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природы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убеждение, что красота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природы бесценна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поэтому её надо охранять.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20171031_11165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52600" y="2743200"/>
            <a:ext cx="5689600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 descr="https://thumbs.dreamstime.com/z/autumn-bokeh-background-bordered-leaves-beautiful-colorful-maple-shallow-focus-3404340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59" name="Picture 3" descr="C:\Users\Магнат\Downloads\autumn-bokeh-background-bordered-leaves-beautiful-colorful-maple-shallow-focus-34043401.jpg"/>
          <p:cNvPicPr>
            <a:picLocks noChangeAspect="1" noChangeArrowheads="1"/>
          </p:cNvPicPr>
          <p:nvPr/>
        </p:nvPicPr>
        <p:blipFill>
          <a:blip r:embed="rId2"/>
          <a:srcRect b="10938"/>
          <a:stretch>
            <a:fillRect/>
          </a:stretch>
        </p:blipFill>
        <p:spPr bwMode="auto">
          <a:xfrm>
            <a:off x="-8912" y="0"/>
            <a:ext cx="9152912" cy="6858000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219200" y="0"/>
            <a:ext cx="7696200" cy="62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sng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u="sng" dirty="0" smtClean="0">
              <a:solidFill>
                <a:srgbClr val="11111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sng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Систематизировать запас знаний об окружающем мире.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Формировать элементарные представления о взаимосвязях в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природе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Развивать поисково-исследовательскую деятельность детей.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Расширять и систематизировать знания о растительном и животном мире родного края.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Развивать познавательный интерес к объектам окружающего нас мира через чтение стихов о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природе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через практическую деятельность.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Развивать связную речь, обогащать словарь детей, образное и вариативное мышление, фантазию, воображение, творческие способности.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Воспитывать любовь к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природе родного края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восприятие её красоты и многообразия.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Ожидаемые результаты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проекта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Расширение знаний о растительном и животном мире нашей республики.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 descr="https://thumbs.dreamstime.com/z/autumn-bokeh-background-bordered-leaves-beautiful-colorful-maple-shallow-focus-3404340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59" name="Picture 3" descr="C:\Users\Магнат\Downloads\autumn-bokeh-background-bordered-leaves-beautiful-colorful-maple-shallow-focus-34043401.jpg"/>
          <p:cNvPicPr>
            <a:picLocks noChangeAspect="1" noChangeArrowheads="1"/>
          </p:cNvPicPr>
          <p:nvPr/>
        </p:nvPicPr>
        <p:blipFill>
          <a:blip r:embed="rId2"/>
          <a:srcRect b="10938"/>
          <a:stretch>
            <a:fillRect/>
          </a:stretch>
        </p:blipFill>
        <p:spPr bwMode="auto">
          <a:xfrm>
            <a:off x="-8912" y="0"/>
            <a:ext cx="9152912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371600" y="457200"/>
            <a:ext cx="6629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Сформируется стремление к исследованию объектов </a:t>
            </a:r>
            <a:r>
              <a:rPr lang="ru-RU" b="1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природы</a:t>
            </a:r>
            <a:r>
              <a:rPr lang="ru-RU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105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Научатся вести наблюдения за отдельными объектами </a:t>
            </a:r>
            <a:r>
              <a:rPr lang="ru-RU" b="1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природы</a:t>
            </a:r>
            <a:r>
              <a:rPr lang="ru-RU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проводить простейшие исследования </a:t>
            </a:r>
            <a:r>
              <a:rPr lang="ru-RU" i="1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(сравнения)</a:t>
            </a:r>
            <a:r>
              <a:rPr lang="ru-RU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некоторых видов растений.</a:t>
            </a:r>
            <a:endParaRPr lang="ru-RU" sz="105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Развитие у детей любознательности, творческих способностей, познавательной активности, коммуникативных навыков.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Будут бережно относиться к </a:t>
            </a:r>
            <a:r>
              <a:rPr lang="ru-RU" b="1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природе</a:t>
            </a:r>
            <a:r>
              <a:rPr lang="ru-RU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овладеют навыками экологически безопасного поведения в </a:t>
            </a:r>
            <a:r>
              <a:rPr lang="ru-RU" b="1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природе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20171031_1105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76400" y="2819400"/>
            <a:ext cx="5825066" cy="3276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 descr="https://thumbs.dreamstime.com/z/autumn-bokeh-background-bordered-leaves-beautiful-colorful-maple-shallow-focus-3404340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59" name="Picture 3" descr="C:\Users\Магнат\Downloads\autumn-bokeh-background-bordered-leaves-beautiful-colorful-maple-shallow-focus-34043401.jpg"/>
          <p:cNvPicPr>
            <a:picLocks noChangeAspect="1" noChangeArrowheads="1"/>
          </p:cNvPicPr>
          <p:nvPr/>
        </p:nvPicPr>
        <p:blipFill>
          <a:blip r:embed="rId2"/>
          <a:srcRect b="10938"/>
          <a:stretch>
            <a:fillRect/>
          </a:stretch>
        </p:blipFill>
        <p:spPr bwMode="auto">
          <a:xfrm>
            <a:off x="-8912" y="0"/>
            <a:ext cx="9152912" cy="6858000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371600" y="0"/>
            <a:ext cx="7010399" cy="2446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Этапы реализации проекта: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Подготовительный этап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Разработка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проекта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Постановка цели и задачи.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Подбор информационного материала по теме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(стихи, приметы, иллюстрации, художественная литература)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Разработка конспектов образовательной деятельности.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20171031_11023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8800" y="2743200"/>
            <a:ext cx="5418667" cy="3276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 descr="https://thumbs.dreamstime.com/z/autumn-bokeh-background-bordered-leaves-beautiful-colorful-maple-shallow-focus-3404340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59" name="Picture 3" descr="C:\Users\Магнат\Downloads\autumn-bokeh-background-bordered-leaves-beautiful-colorful-maple-shallow-focus-34043401.jpg"/>
          <p:cNvPicPr>
            <a:picLocks noChangeAspect="1" noChangeArrowheads="1"/>
          </p:cNvPicPr>
          <p:nvPr/>
        </p:nvPicPr>
        <p:blipFill>
          <a:blip r:embed="rId2"/>
          <a:srcRect b="10938"/>
          <a:stretch>
            <a:fillRect/>
          </a:stretch>
        </p:blipFill>
        <p:spPr bwMode="auto">
          <a:xfrm>
            <a:off x="-8912" y="0"/>
            <a:ext cx="9152912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048000" y="533400"/>
            <a:ext cx="32487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Осенний утренник</a:t>
            </a:r>
            <a:endParaRPr lang="ru-RU" sz="2800" b="1" u="sng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IMG-20171029-WA0020.jpg"/>
          <p:cNvPicPr>
            <a:picLocks noChangeAspect="1"/>
          </p:cNvPicPr>
          <p:nvPr/>
        </p:nvPicPr>
        <p:blipFill>
          <a:blip r:embed="rId3"/>
          <a:srcRect l="17105" t="12281" r="1" b="1755"/>
          <a:stretch>
            <a:fillRect/>
          </a:stretch>
        </p:blipFill>
        <p:spPr>
          <a:xfrm>
            <a:off x="1905000" y="1371600"/>
            <a:ext cx="5948570" cy="4343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 descr="https://thumbs.dreamstime.com/z/autumn-bokeh-background-bordered-leaves-beautiful-colorful-maple-shallow-focus-3404340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59" name="Picture 3" descr="C:\Users\Магнат\Downloads\autumn-bokeh-background-bordered-leaves-beautiful-colorful-maple-shallow-focus-34043401.jpg"/>
          <p:cNvPicPr>
            <a:picLocks noChangeAspect="1" noChangeArrowheads="1"/>
          </p:cNvPicPr>
          <p:nvPr/>
        </p:nvPicPr>
        <p:blipFill>
          <a:blip r:embed="rId2"/>
          <a:srcRect b="10938"/>
          <a:stretch>
            <a:fillRect/>
          </a:stretch>
        </p:blipFill>
        <p:spPr bwMode="auto">
          <a:xfrm>
            <a:off x="-8912" y="0"/>
            <a:ext cx="9152912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276600" y="609600"/>
            <a:ext cx="31802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Осенняя прогулка</a:t>
            </a:r>
            <a:endParaRPr lang="ru-RU" sz="2800" b="1" u="sng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20171031_111740.jpg"/>
          <p:cNvPicPr>
            <a:picLocks noChangeAspect="1"/>
          </p:cNvPicPr>
          <p:nvPr/>
        </p:nvPicPr>
        <p:blipFill>
          <a:blip r:embed="rId3" cstate="print"/>
          <a:srcRect l="7463" r="23881"/>
          <a:stretch>
            <a:fillRect/>
          </a:stretch>
        </p:blipFill>
        <p:spPr>
          <a:xfrm rot="5400000">
            <a:off x="673894" y="2069306"/>
            <a:ext cx="3505200" cy="28717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20171031_110412.jpg"/>
          <p:cNvPicPr>
            <a:picLocks noChangeAspect="1"/>
          </p:cNvPicPr>
          <p:nvPr/>
        </p:nvPicPr>
        <p:blipFill>
          <a:blip r:embed="rId4" cstate="print"/>
          <a:srcRect r="17226"/>
          <a:stretch>
            <a:fillRect/>
          </a:stretch>
        </p:blipFill>
        <p:spPr>
          <a:xfrm>
            <a:off x="4114800" y="1828800"/>
            <a:ext cx="45974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 descr="https://thumbs.dreamstime.com/z/autumn-bokeh-background-bordered-leaves-beautiful-colorful-maple-shallow-focus-3404340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59" name="Picture 3" descr="C:\Users\Магнат\Downloads\autumn-bokeh-background-bordered-leaves-beautiful-colorful-maple-shallow-focus-34043401.jpg"/>
          <p:cNvPicPr>
            <a:picLocks noChangeAspect="1" noChangeArrowheads="1"/>
          </p:cNvPicPr>
          <p:nvPr/>
        </p:nvPicPr>
        <p:blipFill>
          <a:blip r:embed="rId2"/>
          <a:srcRect b="10938"/>
          <a:stretch>
            <a:fillRect/>
          </a:stretch>
        </p:blipFill>
        <p:spPr bwMode="auto">
          <a:xfrm>
            <a:off x="-8912" y="0"/>
            <a:ext cx="9152912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4114800" y="457200"/>
            <a:ext cx="20966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Дары осени</a:t>
            </a:r>
            <a:endParaRPr lang="ru-RU" sz="2800" b="1" u="sng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20170929_10254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00200" y="1295400"/>
            <a:ext cx="6705600" cy="377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97</Words>
  <PresentationFormat>Экран (4:3)</PresentationFormat>
  <Paragraphs>63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Магнат</dc:creator>
  <cp:lastModifiedBy>Магнат</cp:lastModifiedBy>
  <cp:revision>18</cp:revision>
  <dcterms:created xsi:type="dcterms:W3CDTF">2017-10-31T18:42:32Z</dcterms:created>
  <dcterms:modified xsi:type="dcterms:W3CDTF">2017-11-01T19:26:36Z</dcterms:modified>
</cp:coreProperties>
</file>